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96" r:id="rId4"/>
    <p:sldId id="300" r:id="rId5"/>
    <p:sldId id="259" r:id="rId6"/>
    <p:sldId id="295" r:id="rId7"/>
    <p:sldId id="298" r:id="rId8"/>
    <p:sldId id="299" r:id="rId9"/>
    <p:sldId id="29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CAE"/>
    <a:srgbClr val="FFFFFF"/>
    <a:srgbClr val="1CADE4"/>
    <a:srgbClr val="FF7C80"/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Tip User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656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2398395" cy="35549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pre-requisites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6EAC1C"/>
                </a:solidFill>
              </a:rPr>
              <a:t> </a:t>
            </a:r>
            <a:r>
              <a:rPr lang="en-US" dirty="0" smtClean="0">
                <a:solidFill>
                  <a:srgbClr val="6EAC1C"/>
                </a:solidFill>
                <a:hlinkClick r:id="rId3" action="ppaction://hlinksldjump"/>
              </a:rPr>
              <a:t>balance </a:t>
            </a:r>
            <a:endParaRPr lang="en-US" dirty="0" smtClean="0">
              <a:solidFill>
                <a:srgbClr val="6EAC1C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 smtClean="0">
                <a:solidFill>
                  <a:schemeClr val="accent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deposit</a:t>
            </a:r>
            <a:endParaRPr lang="en-US" u="sng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withdraw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withdrawmemo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tip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69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BE9B3EA-B7BA-4FEC-8332-323E1AC9383A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1864311" cy="46672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Pre-requisites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A93A9F-B599-49B3-BBFF-93D3691604AD}"/>
              </a:ext>
            </a:extLst>
          </p:cNvPr>
          <p:cNvSpPr txBox="1"/>
          <p:nvPr/>
        </p:nvSpPr>
        <p:spPr>
          <a:xfrm>
            <a:off x="433605" y="1113473"/>
            <a:ext cx="1138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testing purpose, </a:t>
            </a:r>
            <a:r>
              <a:rPr lang="en-US" sz="2000" b="1" dirty="0"/>
              <a:t>“telegram_id – </a:t>
            </a:r>
            <a:r>
              <a:rPr lang="en-US" sz="2000" b="1" dirty="0">
                <a:solidFill>
                  <a:schemeClr val="accent1"/>
                </a:solidFill>
              </a:rPr>
              <a:t>145624324</a:t>
            </a:r>
            <a:r>
              <a:rPr lang="en-US" sz="2000" b="1" dirty="0"/>
              <a:t>”</a:t>
            </a:r>
            <a:r>
              <a:rPr lang="en-US" sz="2000" dirty="0"/>
              <a:t> donate some tokens (5 EOS, 3 FUTBOL) to </a:t>
            </a:r>
          </a:p>
          <a:p>
            <a:pPr algn="just"/>
            <a:r>
              <a:rPr lang="en-US" sz="2000" b="1" dirty="0"/>
              <a:t>“telegram_id – </a:t>
            </a:r>
            <a:r>
              <a:rPr lang="en-US" sz="2000" b="1" dirty="0">
                <a:solidFill>
                  <a:schemeClr val="accent1"/>
                </a:solidFill>
              </a:rPr>
              <a:t>410894301</a:t>
            </a:r>
            <a:r>
              <a:rPr lang="en-US" sz="2000" b="1" dirty="0"/>
              <a:t>”</a:t>
            </a:r>
            <a:r>
              <a:rPr lang="en-US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production, user shall have balances in either owned EOSIO account or in Exchanges EOSIO account.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B91C2DB-5CA6-4404-ABD7-DAD6193ECD61}"/>
              </a:ext>
            </a:extLst>
          </p:cNvPr>
          <p:cNvGrpSpPr/>
          <p:nvPr/>
        </p:nvGrpSpPr>
        <p:grpSpPr>
          <a:xfrm>
            <a:off x="2176758" y="2450238"/>
            <a:ext cx="7894869" cy="3714176"/>
            <a:chOff x="2176758" y="2290440"/>
            <a:chExt cx="7894869" cy="37141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9BAA549-E7C3-437E-813B-36EBF2C6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758" y="2290440"/>
              <a:ext cx="7894869" cy="3714176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C873AA2-BA00-4E17-89A8-65E366B8AA79}"/>
                </a:ext>
              </a:extLst>
            </p:cNvPr>
            <p:cNvCxnSpPr>
              <a:cxnSpLocks/>
            </p:cNvCxnSpPr>
            <p:nvPr/>
          </p:nvCxnSpPr>
          <p:spPr>
            <a:xfrm>
              <a:off x="2725445" y="5335480"/>
              <a:ext cx="7261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2101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balance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76650" y="1057275"/>
            <a:ext cx="5109998" cy="4933622"/>
            <a:chOff x="3676650" y="1057275"/>
            <a:chExt cx="4838700" cy="4743450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6650" y="1057275"/>
              <a:ext cx="4838700" cy="474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484B792-4C50-41B9-A54F-B8659E821B9C}"/>
                </a:ext>
              </a:extLst>
            </p:cNvPr>
            <p:cNvSpPr/>
            <p:nvPr/>
          </p:nvSpPr>
          <p:spPr>
            <a:xfrm>
              <a:off x="3686277" y="1690501"/>
              <a:ext cx="4827102" cy="2639761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/>
              <a:t>deposit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4958EF0-3E19-4DB5-A639-8C57D7B60DA3}"/>
              </a:ext>
            </a:extLst>
          </p:cNvPr>
          <p:cNvGrpSpPr/>
          <p:nvPr/>
        </p:nvGrpSpPr>
        <p:grpSpPr>
          <a:xfrm>
            <a:off x="2818385" y="992941"/>
            <a:ext cx="6555230" cy="5079905"/>
            <a:chOff x="2963908" y="1001819"/>
            <a:chExt cx="6555230" cy="507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6ED8356C-4BCA-42D3-9C21-B5CDC8BBD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908" y="1001819"/>
              <a:ext cx="6555230" cy="5079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234D8EB-1D01-4F69-96D8-91BEE442A7C2}"/>
                </a:ext>
              </a:extLst>
            </p:cNvPr>
            <p:cNvSpPr/>
            <p:nvPr/>
          </p:nvSpPr>
          <p:spPr>
            <a:xfrm>
              <a:off x="2963908" y="1676400"/>
              <a:ext cx="6555230" cy="2952750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0087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/>
              <a:t>withdraw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358938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1A6FD61E-DB8E-4243-B523-903F2DBB945D}"/>
              </a:ext>
            </a:extLst>
          </p:cNvPr>
          <p:cNvGrpSpPr/>
          <p:nvPr/>
        </p:nvGrpSpPr>
        <p:grpSpPr>
          <a:xfrm>
            <a:off x="8450282" y="651459"/>
            <a:ext cx="3570082" cy="2677669"/>
            <a:chOff x="8450282" y="651459"/>
            <a:chExt cx="3570082" cy="26776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31480601-C276-41FA-AE2E-FC0D3AE2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344" y="651459"/>
              <a:ext cx="3565020" cy="267766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4D5742E-76A4-4762-8B8A-7139D6FF5214}"/>
                </a:ext>
              </a:extLst>
            </p:cNvPr>
            <p:cNvSpPr/>
            <p:nvPr/>
          </p:nvSpPr>
          <p:spPr>
            <a:xfrm>
              <a:off x="8450282" y="1010044"/>
              <a:ext cx="3570081" cy="1471787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4CC9B5-7F6C-43F7-A955-D0CF5040F41C}"/>
              </a:ext>
            </a:extLst>
          </p:cNvPr>
          <p:cNvGrpSpPr/>
          <p:nvPr/>
        </p:nvGrpSpPr>
        <p:grpSpPr>
          <a:xfrm>
            <a:off x="4589753" y="3364640"/>
            <a:ext cx="3781874" cy="2925192"/>
            <a:chOff x="2990581" y="1005630"/>
            <a:chExt cx="4535984" cy="353973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1B7166AB-8C08-41A8-9487-452875BB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581" y="1005630"/>
              <a:ext cx="4535984" cy="35397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7B0B927E-B232-419F-BFAC-4DAEB042598C}"/>
                </a:ext>
              </a:extLst>
            </p:cNvPr>
            <p:cNvSpPr/>
            <p:nvPr/>
          </p:nvSpPr>
          <p:spPr>
            <a:xfrm>
              <a:off x="2990581" y="1482038"/>
              <a:ext cx="4535942" cy="1946962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C001AD2-18DD-4DC4-B592-04B62C7AD69F}"/>
              </a:ext>
            </a:extLst>
          </p:cNvPr>
          <p:cNvGrpSpPr/>
          <p:nvPr/>
        </p:nvGrpSpPr>
        <p:grpSpPr>
          <a:xfrm>
            <a:off x="8456200" y="3342967"/>
            <a:ext cx="3564149" cy="2946865"/>
            <a:chOff x="2979150" y="1001819"/>
            <a:chExt cx="6233700" cy="48543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ABA8BFE6-8AB5-42F0-9D7F-0277B8FC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150" y="1001819"/>
              <a:ext cx="6233700" cy="485436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D87C60BA-1FC5-44DA-BCD9-8BE13DDA40CA}"/>
                </a:ext>
              </a:extLst>
            </p:cNvPr>
            <p:cNvSpPr/>
            <p:nvPr/>
          </p:nvSpPr>
          <p:spPr>
            <a:xfrm>
              <a:off x="2979150" y="1707777"/>
              <a:ext cx="6233700" cy="274829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7F4A9479-4CC1-4D14-955E-986C94786990}"/>
              </a:ext>
            </a:extLst>
          </p:cNvPr>
          <p:cNvGrpSpPr/>
          <p:nvPr/>
        </p:nvGrpSpPr>
        <p:grpSpPr>
          <a:xfrm>
            <a:off x="171636" y="764632"/>
            <a:ext cx="4102715" cy="2664366"/>
            <a:chOff x="2998201" y="1005630"/>
            <a:chExt cx="6195597" cy="484674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611761F6-0317-47EE-9AB8-9A26D1DD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8201" y="1005630"/>
              <a:ext cx="6195597" cy="484674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C5FF582A-EF3F-4FB0-BA28-7D560244E069}"/>
                </a:ext>
              </a:extLst>
            </p:cNvPr>
            <p:cNvSpPr/>
            <p:nvPr/>
          </p:nvSpPr>
          <p:spPr>
            <a:xfrm>
              <a:off x="2998201" y="1662518"/>
              <a:ext cx="6195597" cy="259876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C57C1DF8-7D95-416F-81CC-241522F6078B}"/>
              </a:ext>
            </a:extLst>
          </p:cNvPr>
          <p:cNvCxnSpPr>
            <a:cxnSpLocks/>
          </p:cNvCxnSpPr>
          <p:nvPr/>
        </p:nvCxnSpPr>
        <p:spPr>
          <a:xfrm>
            <a:off x="0" y="3521498"/>
            <a:ext cx="43589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A8EABAD-9DA5-40E6-8634-D133D85C1442}"/>
              </a:ext>
            </a:extLst>
          </p:cNvPr>
          <p:cNvGrpSpPr/>
          <p:nvPr/>
        </p:nvGrpSpPr>
        <p:grpSpPr>
          <a:xfrm>
            <a:off x="947467" y="3587631"/>
            <a:ext cx="3564150" cy="2677670"/>
            <a:chOff x="2971529" y="1036112"/>
            <a:chExt cx="6248943" cy="47857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75674C05-5701-4187-9929-96D3B1DB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1529" y="1036112"/>
              <a:ext cx="6248942" cy="47857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3E6C227-23F5-4888-ADD5-B82F7FD9268C}"/>
                </a:ext>
              </a:extLst>
            </p:cNvPr>
            <p:cNvSpPr/>
            <p:nvPr/>
          </p:nvSpPr>
          <p:spPr>
            <a:xfrm>
              <a:off x="2971529" y="1707778"/>
              <a:ext cx="6248943" cy="2591928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D9D93805-324B-4A39-B408-87685A053B5C}"/>
              </a:ext>
            </a:extLst>
          </p:cNvPr>
          <p:cNvGrpSpPr/>
          <p:nvPr/>
        </p:nvGrpSpPr>
        <p:grpSpPr>
          <a:xfrm>
            <a:off x="4589753" y="651459"/>
            <a:ext cx="3781883" cy="2677669"/>
            <a:chOff x="6421516" y="1826388"/>
            <a:chExt cx="3591078" cy="226621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E162AC44-CF38-44AE-99C3-CE89559F0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1517" y="1826388"/>
              <a:ext cx="3591077" cy="2266218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60E3B327-B52E-4A46-B586-2FCE55DEC3B7}"/>
                </a:ext>
              </a:extLst>
            </p:cNvPr>
            <p:cNvSpPr/>
            <p:nvPr/>
          </p:nvSpPr>
          <p:spPr>
            <a:xfrm>
              <a:off x="6421516" y="2147770"/>
              <a:ext cx="3591077" cy="1302295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1295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509861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C57C1DF8-7D95-416F-81CC-241522F6078B}"/>
              </a:ext>
            </a:extLst>
          </p:cNvPr>
          <p:cNvCxnSpPr>
            <a:cxnSpLocks/>
          </p:cNvCxnSpPr>
          <p:nvPr/>
        </p:nvCxnSpPr>
        <p:spPr>
          <a:xfrm flipV="1">
            <a:off x="4509861" y="3521498"/>
            <a:ext cx="0" cy="27608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0B536FC4-C896-4935-B6BE-31F62D1F7964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2055120" cy="466725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</a:rPr>
              <a:t>withdrawmemo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94BAE12-36AA-4DCA-AD81-3513E88AE397}"/>
              </a:ext>
            </a:extLst>
          </p:cNvPr>
          <p:cNvGrpSpPr/>
          <p:nvPr/>
        </p:nvGrpSpPr>
        <p:grpSpPr>
          <a:xfrm>
            <a:off x="4654627" y="595507"/>
            <a:ext cx="3710860" cy="2694458"/>
            <a:chOff x="2982959" y="990388"/>
            <a:chExt cx="6233700" cy="4877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1564F4F6-A555-4EE1-8233-5204559B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2960" y="990388"/>
              <a:ext cx="6226080" cy="487722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3F4EFD22-2EBA-42D7-8BDC-BDC56D75D7B8}"/>
                </a:ext>
              </a:extLst>
            </p:cNvPr>
            <p:cNvSpPr/>
            <p:nvPr/>
          </p:nvSpPr>
          <p:spPr>
            <a:xfrm>
              <a:off x="2982959" y="1676819"/>
              <a:ext cx="6233700" cy="2611253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B7496B8C-DD00-42DE-AD07-B30016AD2B4D}"/>
              </a:ext>
            </a:extLst>
          </p:cNvPr>
          <p:cNvGrpSpPr/>
          <p:nvPr/>
        </p:nvGrpSpPr>
        <p:grpSpPr>
          <a:xfrm>
            <a:off x="88777" y="736847"/>
            <a:ext cx="4340573" cy="3373514"/>
            <a:chOff x="2966681" y="1020871"/>
            <a:chExt cx="6257600" cy="48162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FA47FAE-AE18-4787-B94B-FB4BC5C76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719" y="1020871"/>
              <a:ext cx="6256562" cy="481625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3D0410F-345D-4F50-B618-E12DFD0603D9}"/>
                </a:ext>
              </a:extLst>
            </p:cNvPr>
            <p:cNvSpPr/>
            <p:nvPr/>
          </p:nvSpPr>
          <p:spPr>
            <a:xfrm>
              <a:off x="2966681" y="1681154"/>
              <a:ext cx="6256561" cy="2619656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3F04179E-276C-4882-A925-9615A283E617}"/>
              </a:ext>
            </a:extLst>
          </p:cNvPr>
          <p:cNvGrpSpPr/>
          <p:nvPr/>
        </p:nvGrpSpPr>
        <p:grpSpPr>
          <a:xfrm>
            <a:off x="8450781" y="575656"/>
            <a:ext cx="3608101" cy="2734161"/>
            <a:chOff x="4589718" y="651459"/>
            <a:chExt cx="3781874" cy="26799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032FC7F4-368D-4951-AE27-E07369191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89"/>
            <a:stretch/>
          </p:blipFill>
          <p:spPr>
            <a:xfrm>
              <a:off x="4589719" y="651459"/>
              <a:ext cx="3781873" cy="267998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180BD15-233A-4703-BBDF-96229B98BA4A}"/>
                </a:ext>
              </a:extLst>
            </p:cNvPr>
            <p:cNvSpPr/>
            <p:nvPr/>
          </p:nvSpPr>
          <p:spPr>
            <a:xfrm>
              <a:off x="4589718" y="1026406"/>
              <a:ext cx="3781839" cy="1471692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0430BB7-80B2-4EC4-8F02-34DA563E5AD9}"/>
              </a:ext>
            </a:extLst>
          </p:cNvPr>
          <p:cNvGrpSpPr/>
          <p:nvPr/>
        </p:nvGrpSpPr>
        <p:grpSpPr>
          <a:xfrm>
            <a:off x="4589718" y="3390252"/>
            <a:ext cx="3781834" cy="2892093"/>
            <a:chOff x="2966681" y="1001819"/>
            <a:chExt cx="6257600" cy="485436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74C759E5-B111-4669-B5C9-C4608917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7719" y="1001819"/>
              <a:ext cx="6256562" cy="485436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DB60F8E1-908E-474D-ADD5-726C4270C016}"/>
                </a:ext>
              </a:extLst>
            </p:cNvPr>
            <p:cNvSpPr/>
            <p:nvPr/>
          </p:nvSpPr>
          <p:spPr>
            <a:xfrm>
              <a:off x="2966681" y="1668437"/>
              <a:ext cx="6256561" cy="2592597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527C82FF-1BE2-4E91-B01D-305660D8ACEE}"/>
              </a:ext>
            </a:extLst>
          </p:cNvPr>
          <p:cNvGrpSpPr/>
          <p:nvPr/>
        </p:nvGrpSpPr>
        <p:grpSpPr>
          <a:xfrm>
            <a:off x="8450782" y="3390252"/>
            <a:ext cx="3649480" cy="2892092"/>
            <a:chOff x="2982960" y="1001819"/>
            <a:chExt cx="6233700" cy="485436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xmlns="" id="{D161D075-4408-4D5A-88C6-D841AEE1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2960" y="1001819"/>
              <a:ext cx="6226080" cy="4854361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C4048851-6E7F-4FAC-AC23-71216AA7865A}"/>
                </a:ext>
              </a:extLst>
            </p:cNvPr>
            <p:cNvSpPr/>
            <p:nvPr/>
          </p:nvSpPr>
          <p:spPr>
            <a:xfrm>
              <a:off x="2982960" y="1668437"/>
              <a:ext cx="6233700" cy="274829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8598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634148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C57C1DF8-7D95-416F-81CC-241522F6078B}"/>
              </a:ext>
            </a:extLst>
          </p:cNvPr>
          <p:cNvCxnSpPr>
            <a:cxnSpLocks/>
          </p:cNvCxnSpPr>
          <p:nvPr/>
        </p:nvCxnSpPr>
        <p:spPr>
          <a:xfrm flipV="1">
            <a:off x="4634148" y="3521498"/>
            <a:ext cx="0" cy="27608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0B536FC4-C896-4935-B6BE-31F62D1F7964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1038678" cy="466725"/>
          </a:xfrm>
          <a:prstGeom prst="rect">
            <a:avLst/>
          </a:prstGeom>
          <a:solidFill>
            <a:srgbClr val="C40CA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tip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1738" y="836787"/>
            <a:ext cx="4457768" cy="3433372"/>
            <a:chOff x="91738" y="836787"/>
            <a:chExt cx="4457768" cy="3433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2760944-FC27-4C20-9218-311D6372A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38" y="836787"/>
              <a:ext cx="4457767" cy="343337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5484B792-4C50-41B9-A54F-B8659E821B9C}"/>
                </a:ext>
              </a:extLst>
            </p:cNvPr>
            <p:cNvSpPr/>
            <p:nvPr/>
          </p:nvSpPr>
          <p:spPr>
            <a:xfrm>
              <a:off x="91739" y="1322639"/>
              <a:ext cx="4457767" cy="1819010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0BD9AEF-0550-40BF-8D68-968A86C7D35A}"/>
              </a:ext>
            </a:extLst>
          </p:cNvPr>
          <p:cNvGrpSpPr/>
          <p:nvPr/>
        </p:nvGrpSpPr>
        <p:grpSpPr>
          <a:xfrm>
            <a:off x="8450781" y="698499"/>
            <a:ext cx="3622955" cy="2652565"/>
            <a:chOff x="2979150" y="994199"/>
            <a:chExt cx="6233700" cy="48696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2535DA9E-C982-433A-98CC-3F930EE2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9150" y="994199"/>
              <a:ext cx="6233700" cy="486960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E2B5769-2C2A-43E1-9E3C-4FDF5347CFF5}"/>
                </a:ext>
              </a:extLst>
            </p:cNvPr>
            <p:cNvSpPr/>
            <p:nvPr/>
          </p:nvSpPr>
          <p:spPr>
            <a:xfrm>
              <a:off x="2979150" y="1715209"/>
              <a:ext cx="6233700" cy="246617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E3DFB20-0994-42B3-B334-4B8A4FD5EA40}"/>
              </a:ext>
            </a:extLst>
          </p:cNvPr>
          <p:cNvGrpSpPr/>
          <p:nvPr/>
        </p:nvGrpSpPr>
        <p:grpSpPr>
          <a:xfrm>
            <a:off x="4741658" y="3390252"/>
            <a:ext cx="3645019" cy="2892092"/>
            <a:chOff x="2979150" y="1020871"/>
            <a:chExt cx="6233700" cy="48162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B7BF1C1A-CAA0-408B-82C5-FE1F7BCA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150" y="1020871"/>
              <a:ext cx="6233700" cy="4816257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BE13701E-255A-48C4-872F-CF564721C733}"/>
                </a:ext>
              </a:extLst>
            </p:cNvPr>
            <p:cNvSpPr/>
            <p:nvPr/>
          </p:nvSpPr>
          <p:spPr>
            <a:xfrm>
              <a:off x="2979150" y="1696449"/>
              <a:ext cx="6233700" cy="247605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9B6B8927-B7CD-40F8-BE0E-318A3C96C61C}"/>
              </a:ext>
            </a:extLst>
          </p:cNvPr>
          <p:cNvGrpSpPr/>
          <p:nvPr/>
        </p:nvGrpSpPr>
        <p:grpSpPr>
          <a:xfrm>
            <a:off x="4743186" y="698499"/>
            <a:ext cx="3622955" cy="2633904"/>
            <a:chOff x="4743186" y="698499"/>
            <a:chExt cx="3622955" cy="263390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59662D5D-60BE-4D9D-B4DA-5314048E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186" y="698499"/>
              <a:ext cx="3622955" cy="263390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3E09673-6F53-4630-A5D5-9E6236A89664}"/>
                </a:ext>
              </a:extLst>
            </p:cNvPr>
            <p:cNvSpPr/>
            <p:nvPr/>
          </p:nvSpPr>
          <p:spPr>
            <a:xfrm>
              <a:off x="4743186" y="1064776"/>
              <a:ext cx="3602420" cy="1325893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0815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3676650" y="1057275"/>
            <a:ext cx="4838700" cy="4743450"/>
            <a:chOff x="3676650" y="1057275"/>
            <a:chExt cx="4838700" cy="474345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76650" y="1057275"/>
              <a:ext cx="4838700" cy="474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484B792-4C50-41B9-A54F-B8659E821B9C}"/>
                </a:ext>
              </a:extLst>
            </p:cNvPr>
            <p:cNvSpPr/>
            <p:nvPr/>
          </p:nvSpPr>
          <p:spPr>
            <a:xfrm>
              <a:off x="3686277" y="1690501"/>
              <a:ext cx="4827102" cy="2639761"/>
            </a:xfrm>
            <a:prstGeom prst="rect">
              <a:avLst/>
            </a:prstGeom>
            <a:blipFill>
              <a:blip r:embed="rId4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1646</TotalTime>
  <Words>76</Words>
  <Application>Microsoft Office PowerPoint</Application>
  <PresentationFormat>Custom</PresentationFormat>
  <Paragraphs>26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Tip User Bot</vt:lpstr>
      <vt:lpstr>Content</vt:lpstr>
      <vt:lpstr>Slide 3</vt:lpstr>
      <vt:lpstr>balance</vt:lpstr>
      <vt:lpstr>deposit</vt:lpstr>
      <vt:lpstr>withdraw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</cp:lastModifiedBy>
  <cp:revision>352</cp:revision>
  <dcterms:created xsi:type="dcterms:W3CDTF">2021-03-08T17:38:02Z</dcterms:created>
  <dcterms:modified xsi:type="dcterms:W3CDTF">2021-04-05T09:45:55Z</dcterms:modified>
</cp:coreProperties>
</file>